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7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2" r:id="rId24"/>
    <p:sldId id="263" r:id="rId25"/>
    <p:sldId id="257" r:id="rId26"/>
    <p:sldId id="258" r:id="rId27"/>
    <p:sldId id="259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64AEA-510C-40A5-866D-0804BBBE12C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2D98-E112-4A4E-8B6F-C76731804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7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4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0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1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2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2D98-E112-4A4E-8B6F-C76731804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7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9DE38-8391-4001-9537-D607F829344C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04AE8-F949-49C8-923F-8CCD136109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Tabulation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7638"/>
            <a:ext cx="899160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5197"/>
            <a:ext cx="8915401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09862"/>
            <a:ext cx="9067800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854"/>
            <a:ext cx="9067800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451850"/>
            <a:ext cx="914400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https://www.youtube.com/watch?v=OR_YxeYZ6Ac.</a:t>
            </a:r>
          </a:p>
        </p:txBody>
      </p:sp>
    </p:spTree>
    <p:extLst>
      <p:ext uri="{BB962C8B-B14F-4D97-AF65-F5344CB8AC3E}">
        <p14:creationId xmlns:p14="http://schemas.microsoft.com/office/powerpoint/2010/main" val="7624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 removal question solution (2021-2022)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6021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Simplify the Boolean function using the </a:t>
            </a:r>
            <a:r>
              <a:rPr lang="en-US" b="1" dirty="0">
                <a:solidFill>
                  <a:srgbClr val="FF0000"/>
                </a:solidFill>
              </a:rPr>
              <a:t>Quine–</a:t>
            </a:r>
            <a:r>
              <a:rPr lang="en-US" b="1" dirty="0" err="1">
                <a:solidFill>
                  <a:srgbClr val="FF0000"/>
                </a:solidFill>
              </a:rPr>
              <a:t>McCluskey</a:t>
            </a:r>
            <a:r>
              <a:rPr lang="en-US" b="1" dirty="0">
                <a:solidFill>
                  <a:srgbClr val="FF0000"/>
                </a:solidFill>
              </a:rPr>
              <a:t> tabulation method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b="1" dirty="0">
                <a:solidFill>
                  <a:srgbClr val="FF0000"/>
                </a:solidFill>
              </a:rPr>
              <a:t>F = Σ(1, 4, 6, 8, 9, 11, 14)</a:t>
            </a:r>
            <a:r>
              <a:rPr lang="en-US" dirty="0">
                <a:solidFill>
                  <a:srgbClr val="FF0000"/>
                </a:solidFill>
              </a:rPr>
              <a:t> with don’t-care conditions </a:t>
            </a:r>
            <a:r>
              <a:rPr lang="en-US" b="1" dirty="0">
                <a:solidFill>
                  <a:srgbClr val="FF0000"/>
                </a:solidFill>
              </a:rPr>
              <a:t>d(A, B, C, D) = Σ(0, 3, 13)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Provide:</a:t>
            </a:r>
          </a:p>
          <a:p>
            <a:pPr lvl="1"/>
            <a:r>
              <a:rPr lang="en-US" dirty="0"/>
              <a:t>Prime </a:t>
            </a:r>
            <a:r>
              <a:rPr lang="en-US" dirty="0" err="1"/>
              <a:t>implicant</a:t>
            </a:r>
            <a:r>
              <a:rPr lang="en-US" dirty="0"/>
              <a:t> chart</a:t>
            </a:r>
          </a:p>
          <a:p>
            <a:pPr lvl="1"/>
            <a:r>
              <a:rPr lang="en-US" dirty="0"/>
              <a:t>Essential prime </a:t>
            </a:r>
            <a:r>
              <a:rPr lang="en-US" dirty="0" err="1"/>
              <a:t>implicants</a:t>
            </a:r>
            <a:endParaRPr lang="en-US" dirty="0"/>
          </a:p>
          <a:p>
            <a:pPr lvl="1"/>
            <a:r>
              <a:rPr lang="en-US" dirty="0"/>
              <a:t>Final minimized SOP expression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-3110"/>
            <a:ext cx="9067800" cy="3508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" y="3505200"/>
            <a:ext cx="11582400" cy="35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" y="1417639"/>
            <a:ext cx="5525278" cy="3306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0"/>
            <a:ext cx="4763277" cy="6705600"/>
          </a:xfrm>
          <a:prstGeom prst="rect">
            <a:avLst/>
          </a:prstGeom>
        </p:spPr>
      </p:pic>
      <p:pic>
        <p:nvPicPr>
          <p:cNvPr id="2050" name="Picture 4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5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6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3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2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574"/>
            <a:ext cx="6172693" cy="3694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429000"/>
            <a:ext cx="4752257" cy="3429000"/>
          </a:xfrm>
          <a:prstGeom prst="rect">
            <a:avLst/>
          </a:prstGeom>
        </p:spPr>
      </p:pic>
      <p:pic>
        <p:nvPicPr>
          <p:cNvPr id="3074" name="Picture 4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5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6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3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1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2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dirty="0"/>
              <a:t>Tabulation </a:t>
            </a:r>
            <a:r>
              <a:rPr lang="en-US" dirty="0" smtClean="0"/>
              <a:t>Method?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" y="1219200"/>
            <a:ext cx="4855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map method of simplification is </a:t>
            </a:r>
            <a:r>
              <a:rPr lang="en-US" dirty="0">
                <a:solidFill>
                  <a:srgbClr val="FF0000"/>
                </a:solidFill>
              </a:rPr>
              <a:t>convenient as long as the number of variables does not </a:t>
            </a:r>
            <a:r>
              <a:rPr lang="en-US" dirty="0" smtClean="0">
                <a:solidFill>
                  <a:srgbClr val="FF0000"/>
                </a:solidFill>
              </a:rPr>
              <a:t>exceed five </a:t>
            </a:r>
            <a:r>
              <a:rPr lang="en-US" dirty="0">
                <a:solidFill>
                  <a:srgbClr val="FF0000"/>
                </a:solidFill>
              </a:rPr>
              <a:t>or six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the number of variables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, the excessive number of squares </a:t>
            </a:r>
            <a:r>
              <a:rPr lang="en-US" dirty="0" smtClean="0"/>
              <a:t>prevents a </a:t>
            </a:r>
            <a:r>
              <a:rPr lang="en-US" dirty="0"/>
              <a:t>reasonable selection of adjacent squares.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20" y="1417638"/>
            <a:ext cx="4163009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22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607"/>
            <a:ext cx="11582400" cy="3112994"/>
          </a:xfrm>
          <a:prstGeom prst="rect">
            <a:avLst/>
          </a:prstGeom>
        </p:spPr>
      </p:pic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4773" y="10693"/>
            <a:ext cx="81582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choose 0-00 (A' C' D')? Instead of </a:t>
            </a:r>
            <a:r>
              <a:rPr lang="en-US" sz="2800" b="1" dirty="0"/>
              <a:t>A′BD′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22349"/>
            <a:ext cx="8991600" cy="3474231"/>
          </a:xfrm>
          <a:prstGeom prst="rect">
            <a:avLst/>
          </a:prstGeom>
        </p:spPr>
      </p:pic>
      <p:pic>
        <p:nvPicPr>
          <p:cNvPr id="5122" name="Picture 4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5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6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3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1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2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261895" y="2792507"/>
            <a:ext cx="7608792" cy="3112994"/>
          </a:xfrm>
          <a:prstGeom prst="rect">
            <a:avLst/>
          </a:prstGeom>
        </p:spPr>
      </p:pic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4773" y="10693"/>
            <a:ext cx="81582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choose 0-00 (A' C' D')? Instead of </a:t>
            </a:r>
            <a:r>
              <a:rPr lang="en-US" sz="2800" b="1" dirty="0"/>
              <a:t>A′BD′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33912"/>
            <a:ext cx="5867400" cy="6247887"/>
          </a:xfrm>
          <a:prstGeom prst="rect">
            <a:avLst/>
          </a:prstGeom>
        </p:spPr>
      </p:pic>
      <p:pic>
        <p:nvPicPr>
          <p:cNvPr id="6146" name="Picture 4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5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6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3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1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2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70897" y="3015504"/>
            <a:ext cx="8218392" cy="3276600"/>
          </a:xfrm>
          <a:prstGeom prst="rect">
            <a:avLst/>
          </a:prstGeom>
        </p:spPr>
      </p:pic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00831" y="0"/>
            <a:ext cx="81582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choose 0-00 (A' C' D')? Instead of </a:t>
            </a:r>
            <a:r>
              <a:rPr lang="en-US" sz="2800" b="1" dirty="0"/>
              <a:t>A′BD′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4606"/>
            <a:ext cx="5867400" cy="6237194"/>
          </a:xfrm>
          <a:prstGeom prst="rect">
            <a:avLst/>
          </a:prstGeom>
        </p:spPr>
      </p:pic>
      <p:pic>
        <p:nvPicPr>
          <p:cNvPr id="7170" name="Picture 4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5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6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3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1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2" descr="Check mark icon tick icon | Premium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663" cy="1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89 page of book (</a:t>
            </a:r>
            <a:r>
              <a:rPr lang="en-US" dirty="0" err="1" smtClean="0"/>
              <a:t>pg</a:t>
            </a:r>
            <a:r>
              <a:rPr lang="en-US" dirty="0" smtClean="0"/>
              <a:t> 89-93)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3.9 The Tabulation </a:t>
            </a:r>
            <a:r>
              <a:rPr lang="en-US" dirty="0" smtClean="0"/>
              <a:t>Method</a:t>
            </a:r>
          </a:p>
          <a:p>
            <a:r>
              <a:rPr lang="en-US" b="1" dirty="0"/>
              <a:t>EXAMPLE 3-13: </a:t>
            </a:r>
            <a:r>
              <a:rPr lang="en-US" dirty="0"/>
              <a:t>Simplify the following Boolean function by using the tabulation </a:t>
            </a:r>
            <a:r>
              <a:rPr lang="en-US" dirty="0" smtClean="0"/>
              <a:t>method: </a:t>
            </a:r>
            <a:r>
              <a:rPr lang="el-GR" i="1" dirty="0" smtClean="0"/>
              <a:t>F </a:t>
            </a:r>
            <a:r>
              <a:rPr lang="el-GR" i="1" dirty="0"/>
              <a:t>= </a:t>
            </a:r>
            <a:r>
              <a:rPr lang="el-GR" dirty="0"/>
              <a:t>Σ(0, 1, 2, 8, 10, 11, 14, 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Autofit/>
          </a:bodyPr>
          <a:lstStyle/>
          <a:p>
            <a:r>
              <a:rPr lang="en-US" sz="2400" b="1" dirty="0"/>
              <a:t>A comparison of Tables 3-5 and 3-6 may be helpful in understanding </a:t>
            </a:r>
            <a:r>
              <a:rPr lang="en-US" sz="2400" b="1" dirty="0" smtClean="0"/>
              <a:t>the derivations </a:t>
            </a:r>
            <a:r>
              <a:rPr lang="en-US" sz="2400" b="1" dirty="0"/>
              <a:t>in Table 3-6.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476835"/>
            <a:ext cx="3962400" cy="477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9200"/>
            <a:ext cx="4648200" cy="50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7630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524000"/>
            <a:ext cx="9078693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660" y="440093"/>
            <a:ext cx="8329740" cy="573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dirty="0"/>
              <a:t>Tabulation </a:t>
            </a:r>
            <a:r>
              <a:rPr lang="en-US" dirty="0" smtClean="0"/>
              <a:t>Method?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" y="1219200"/>
            <a:ext cx="47788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obvious </a:t>
            </a:r>
            <a:r>
              <a:rPr lang="en-US" dirty="0">
                <a:solidFill>
                  <a:srgbClr val="FF0000"/>
                </a:solidFill>
              </a:rPr>
              <a:t>disadvantage of the map is that it is essentially a trial-and-error procedure which relies on the ability of the human user to recognize certain patterns</a:t>
            </a:r>
            <a:r>
              <a:rPr lang="en-US" dirty="0"/>
              <a:t>. </a:t>
            </a:r>
          </a:p>
          <a:p>
            <a:r>
              <a:rPr lang="en-US" dirty="0"/>
              <a:t>For functions of </a:t>
            </a:r>
            <a:r>
              <a:rPr lang="en-US" dirty="0">
                <a:solidFill>
                  <a:srgbClr val="FF0000"/>
                </a:solidFill>
              </a:rPr>
              <a:t>six or more variables, it is difficult to be sure that the best selection </a:t>
            </a:r>
            <a:r>
              <a:rPr lang="en-US" dirty="0"/>
              <a:t>has been made.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70085"/>
            <a:ext cx="4274976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1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94311"/>
            <a:ext cx="998359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1131"/>
            <a:ext cx="7924800" cy="55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189834"/>
            <a:ext cx="7830643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tabulation method with don't care condition | tabular method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13676"/>
            <a:ext cx="9850225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380</Words>
  <Application>Microsoft Office PowerPoint</Application>
  <PresentationFormat>On-screen Show (4:3)</PresentationFormat>
  <Paragraphs>38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The Tabulation Method</vt:lpstr>
      <vt:lpstr>Why The Tabulation Method?</vt:lpstr>
      <vt:lpstr>Why The Tabulation Method?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tabulation method with don't care condition | tabular method </vt:lpstr>
      <vt:lpstr>PowerPoint Presentation</vt:lpstr>
      <vt:lpstr>F removal question solution (2021-2022)</vt:lpstr>
      <vt:lpstr>PowerPoint Presentation</vt:lpstr>
      <vt:lpstr>PowerPoint Presentation</vt:lpstr>
      <vt:lpstr>PowerPoint Presentation</vt:lpstr>
      <vt:lpstr>Why choose 0-00 (A' C' D')? Instead of A′BD′ </vt:lpstr>
      <vt:lpstr>Why choose 0-00 (A' C' D')? Instead of A′BD′ </vt:lpstr>
      <vt:lpstr>Why choose 0-00 (A' C' D')? Instead of A′BD′ </vt:lpstr>
      <vt:lpstr>89 page of book (pg 89-93)</vt:lpstr>
      <vt:lpstr>A comparison of Tables 3-5 and 3-6 may be helpful in understanding the derivations in Table 3-6.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Tabulation Method SoP</dc:title>
  <dc:creator>DELL</dc:creator>
  <cp:lastModifiedBy>Lenovo</cp:lastModifiedBy>
  <cp:revision>22</cp:revision>
  <dcterms:created xsi:type="dcterms:W3CDTF">2019-09-23T08:42:41Z</dcterms:created>
  <dcterms:modified xsi:type="dcterms:W3CDTF">2025-08-23T17:10:07Z</dcterms:modified>
</cp:coreProperties>
</file>